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80"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varScale="1">
        <p:scale>
          <a:sx n="92" d="100"/>
          <a:sy n="92" d="100"/>
        </p:scale>
        <p:origin x="5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E28B1-5F5B-46A1-A7FF-ED8D4A347A3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B0DA94B-4129-4E35-BAB9-63EEF640A8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7C29531-422D-415B-B3F8-4D4DCE4EA855}"/>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5" name="フッター プレースホルダー 4">
            <a:extLst>
              <a:ext uri="{FF2B5EF4-FFF2-40B4-BE49-F238E27FC236}">
                <a16:creationId xmlns:a16="http://schemas.microsoft.com/office/drawing/2014/main" id="{059D09D7-7D7D-45EB-A02A-8E8982755D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803A9F-2149-4474-A393-59422D52AFB2}"/>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109903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04D6F-8A07-4D75-8C92-7F7DCDD2265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6226B2-7FEA-43E2-AB9D-6452D446DE7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785806-B103-4DE4-9553-DAACA749BC82}"/>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5" name="フッター プレースホルダー 4">
            <a:extLst>
              <a:ext uri="{FF2B5EF4-FFF2-40B4-BE49-F238E27FC236}">
                <a16:creationId xmlns:a16="http://schemas.microsoft.com/office/drawing/2014/main" id="{F1BC3F5A-35D9-46FA-8172-42D1CA66DD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EAB13D-6F38-4FDF-A675-1C07AEC38212}"/>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270897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78A215F-4D4B-4C55-9EDE-58FFA2B1C74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340C30-6806-4CFA-9103-0F373F7D4B2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AB8FA2-B49D-4475-91EE-0E69613B80E8}"/>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5" name="フッター プレースホルダー 4">
            <a:extLst>
              <a:ext uri="{FF2B5EF4-FFF2-40B4-BE49-F238E27FC236}">
                <a16:creationId xmlns:a16="http://schemas.microsoft.com/office/drawing/2014/main" id="{AABCCAB5-E45A-4483-92FF-D2B810731C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2B481-238E-4FEE-8929-8931489886DD}"/>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66647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74B90-5082-4203-8013-1C915BBFC15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7F9BE4-B878-448A-8A80-8F12D06C314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BA39EB-A03B-4D9C-9F19-67C1E6DF0512}"/>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5" name="フッター プレースホルダー 4">
            <a:extLst>
              <a:ext uri="{FF2B5EF4-FFF2-40B4-BE49-F238E27FC236}">
                <a16:creationId xmlns:a16="http://schemas.microsoft.com/office/drawing/2014/main" id="{7D401B13-9E18-4CE9-A112-00206990DB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05287F-3C1E-42AA-82B1-DB98E3FA6EEF}"/>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282227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6C6609-3682-4172-AD2A-733989E3789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E0840-091D-497C-94A4-7E7C1B2310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E6A11DF-B05E-4ED8-933C-CD5ACA2DBC03}"/>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5" name="フッター プレースホルダー 4">
            <a:extLst>
              <a:ext uri="{FF2B5EF4-FFF2-40B4-BE49-F238E27FC236}">
                <a16:creationId xmlns:a16="http://schemas.microsoft.com/office/drawing/2014/main" id="{4BF361B6-B291-4170-9B48-D245A81D14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4BB0C7-FCEB-4F81-8349-7E10CA1B4A90}"/>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143557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395B6-120D-411E-9179-0F9022E5D1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2FA653-D209-48EB-8F31-4275CB828E6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466162A-9ACA-43F3-A2E1-218F1CC602F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870370-E119-4208-8A8E-02FBA92EE4E6}"/>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6" name="フッター プレースホルダー 5">
            <a:extLst>
              <a:ext uri="{FF2B5EF4-FFF2-40B4-BE49-F238E27FC236}">
                <a16:creationId xmlns:a16="http://schemas.microsoft.com/office/drawing/2014/main" id="{AF81B488-4D43-4AF6-A8DD-D48730C364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A7D1D5A-15D8-4F56-BCCC-CB0ADC2ED4BB}"/>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322724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1D671-38C8-4820-A37C-B4E5EC541D8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AEF2CD-C813-4902-BEDF-CF5F3F770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BD85F8F-3DE0-46CC-8956-41A0329351B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AD46514-E0CD-46D7-B55B-8095DF95AE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417D00B-2DB6-4B19-8F66-ECA6560A2D1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702118-D8AB-4B69-81F6-67D5C9FD7CC7}"/>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8" name="フッター プレースホルダー 7">
            <a:extLst>
              <a:ext uri="{FF2B5EF4-FFF2-40B4-BE49-F238E27FC236}">
                <a16:creationId xmlns:a16="http://schemas.microsoft.com/office/drawing/2014/main" id="{96844B58-71FC-438D-A6BC-1A5331FEA6A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4064EB8-4497-4AB1-BA54-9155F50BAC90}"/>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263906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97926A-EC04-44E8-B17F-1678B35484A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FCAF41-7849-4B79-B29F-23E2141B7D91}"/>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4" name="フッター プレースホルダー 3">
            <a:extLst>
              <a:ext uri="{FF2B5EF4-FFF2-40B4-BE49-F238E27FC236}">
                <a16:creationId xmlns:a16="http://schemas.microsoft.com/office/drawing/2014/main" id="{BC5094A4-7DFA-4077-B922-74303E23213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B4FC106-4B6B-44FD-97B8-F4040F18AE14}"/>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286925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F91306-960B-43EA-9705-2AD6FB1EB6FD}"/>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3" name="フッター プレースホルダー 2">
            <a:extLst>
              <a:ext uri="{FF2B5EF4-FFF2-40B4-BE49-F238E27FC236}">
                <a16:creationId xmlns:a16="http://schemas.microsoft.com/office/drawing/2014/main" id="{67CAC249-4B59-42E9-8AD0-CD8E28BC23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A773823-4662-438D-A7CE-E51DADF1C141}"/>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381940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A973C-0646-4EAB-89B3-0A4A5A0C534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D13A35-F799-4494-8E5B-C3CE278C9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BE8C54C-4AF0-4C94-B523-879E03033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0D7F1DE-EBFC-474B-8C3A-660EC503689A}"/>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6" name="フッター プレースホルダー 5">
            <a:extLst>
              <a:ext uri="{FF2B5EF4-FFF2-40B4-BE49-F238E27FC236}">
                <a16:creationId xmlns:a16="http://schemas.microsoft.com/office/drawing/2014/main" id="{1B042987-4C22-4B8C-84D5-8466945CFD2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6F74DA-BA65-4182-AA18-9EF853AC6D2C}"/>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320002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BAD3C-68FE-4C85-8323-4D3A301E7D5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325BD85-9C8E-4C0E-A885-29670A5E8D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D7745A0-726C-413F-AA5B-DC47307A5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E37C3B-DDC8-48B8-BBA5-2D81EE9279E7}"/>
              </a:ext>
            </a:extLst>
          </p:cNvPr>
          <p:cNvSpPr>
            <a:spLocks noGrp="1"/>
          </p:cNvSpPr>
          <p:nvPr>
            <p:ph type="dt" sz="half" idx="10"/>
          </p:nvPr>
        </p:nvSpPr>
        <p:spPr/>
        <p:txBody>
          <a:bodyPr/>
          <a:lstStyle/>
          <a:p>
            <a:fld id="{A1687CBE-0FE1-4ACA-88F7-680769914C99}" type="datetimeFigureOut">
              <a:rPr kumimoji="1" lang="ja-JP" altLang="en-US" smtClean="0"/>
              <a:t>2022/2/10</a:t>
            </a:fld>
            <a:endParaRPr kumimoji="1" lang="ja-JP" altLang="en-US"/>
          </a:p>
        </p:txBody>
      </p:sp>
      <p:sp>
        <p:nvSpPr>
          <p:cNvPr id="6" name="フッター プレースホルダー 5">
            <a:extLst>
              <a:ext uri="{FF2B5EF4-FFF2-40B4-BE49-F238E27FC236}">
                <a16:creationId xmlns:a16="http://schemas.microsoft.com/office/drawing/2014/main" id="{5440C0A0-9BA9-470E-8BF6-327410E019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F8BF79-BE83-4F1C-BB59-A3AF00C0D960}"/>
              </a:ext>
            </a:extLst>
          </p:cNvPr>
          <p:cNvSpPr>
            <a:spLocks noGrp="1"/>
          </p:cNvSpPr>
          <p:nvPr>
            <p:ph type="sldNum" sz="quarter" idx="12"/>
          </p:nvPr>
        </p:nvSpPr>
        <p:spPr/>
        <p:txBody>
          <a:body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156442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C1DF0ED-ECEB-4290-AAA8-127062EEB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549C20-5B0F-4025-A341-82037DA5D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4DBBCF-EEC9-467B-BA4B-4EA602E08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87CBE-0FE1-4ACA-88F7-680769914C99}" type="datetimeFigureOut">
              <a:rPr kumimoji="1" lang="ja-JP" altLang="en-US" smtClean="0"/>
              <a:t>2022/2/10</a:t>
            </a:fld>
            <a:endParaRPr kumimoji="1" lang="ja-JP" altLang="en-US"/>
          </a:p>
        </p:txBody>
      </p:sp>
      <p:sp>
        <p:nvSpPr>
          <p:cNvPr id="5" name="フッター プレースホルダー 4">
            <a:extLst>
              <a:ext uri="{FF2B5EF4-FFF2-40B4-BE49-F238E27FC236}">
                <a16:creationId xmlns:a16="http://schemas.microsoft.com/office/drawing/2014/main" id="{CBD177B0-3B83-4DCC-883C-08D97F584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15EC37C-6CB1-442C-A5CC-DD6C2BFE7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DEF6A-0F0E-4DE7-88B1-3D37A5AFC23F}" type="slidenum">
              <a:rPr kumimoji="1" lang="ja-JP" altLang="en-US" smtClean="0"/>
              <a:t>‹#›</a:t>
            </a:fld>
            <a:endParaRPr kumimoji="1" lang="ja-JP" altLang="en-US"/>
          </a:p>
        </p:txBody>
      </p:sp>
    </p:spTree>
    <p:extLst>
      <p:ext uri="{BB962C8B-B14F-4D97-AF65-F5344CB8AC3E}">
        <p14:creationId xmlns:p14="http://schemas.microsoft.com/office/powerpoint/2010/main" val="1896577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92057-FD25-429D-B9A1-191BE0BBF3E7}"/>
              </a:ext>
            </a:extLst>
          </p:cNvPr>
          <p:cNvSpPr>
            <a:spLocks noGrp="1"/>
          </p:cNvSpPr>
          <p:nvPr>
            <p:ph type="title"/>
          </p:nvPr>
        </p:nvSpPr>
        <p:spPr>
          <a:xfrm>
            <a:off x="682432" y="4349162"/>
            <a:ext cx="3911186" cy="1645920"/>
          </a:xfrm>
        </p:spPr>
        <p:txBody>
          <a:bodyPr>
            <a:normAutofit/>
          </a:bodyPr>
          <a:lstStyle/>
          <a:p>
            <a:r>
              <a:rPr kumimoji="1" lang="ja-JP" altLang="en-US" sz="2600" b="1" dirty="0"/>
              <a:t>　</a:t>
            </a:r>
            <a:r>
              <a:rPr kumimoji="1" lang="ja-JP" altLang="en-US" sz="2800" b="1" dirty="0"/>
              <a:t>～けやき～　</a:t>
            </a:r>
            <a:br>
              <a:rPr kumimoji="1" lang="en-US" altLang="ja-JP" sz="2800" b="1" dirty="0"/>
            </a:br>
            <a:r>
              <a:rPr kumimoji="1" lang="ja-JP" altLang="en-US" sz="2800" b="1" dirty="0"/>
              <a:t>外部休憩所設置！！</a:t>
            </a:r>
            <a:br>
              <a:rPr kumimoji="1" lang="en-US" altLang="ja-JP" sz="2800" b="1" dirty="0"/>
            </a:br>
            <a:r>
              <a:rPr kumimoji="1" lang="ja-JP" altLang="en-US" sz="2800" b="1" dirty="0"/>
              <a:t>　のお知らせ</a:t>
            </a:r>
            <a:endParaRPr kumimoji="1" lang="ja-JP" altLang="en-US" sz="2600" b="1" dirty="0"/>
          </a:p>
        </p:txBody>
      </p:sp>
      <p:pic>
        <p:nvPicPr>
          <p:cNvPr id="5" name="コンテンツ プレースホルダー 4" descr="白い壁の部屋&#10;&#10;自動的に生成された説明">
            <a:extLst>
              <a:ext uri="{FF2B5EF4-FFF2-40B4-BE49-F238E27FC236}">
                <a16:creationId xmlns:a16="http://schemas.microsoft.com/office/drawing/2014/main" id="{1D673D93-56C7-46AB-8646-147C3D4406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9" r="20339" b="-2"/>
          <a:stretch/>
        </p:blipFill>
        <p:spPr>
          <a:xfrm>
            <a:off x="0" y="288966"/>
            <a:ext cx="3978847" cy="3640974"/>
          </a:xfrm>
          <a:prstGeom prst="rect">
            <a:avLst/>
          </a:prstGeom>
        </p:spPr>
      </p:pic>
      <p:pic>
        <p:nvPicPr>
          <p:cNvPr id="7" name="図 6" descr="屋外, 道路, 建物, 山 が含まれている画像&#10;&#10;自動的に生成された説明">
            <a:extLst>
              <a:ext uri="{FF2B5EF4-FFF2-40B4-BE49-F238E27FC236}">
                <a16:creationId xmlns:a16="http://schemas.microsoft.com/office/drawing/2014/main" id="{077EBF3D-BA41-4B68-9CEA-9B80B1EC29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10" r="11359" b="-2"/>
          <a:stretch/>
        </p:blipFill>
        <p:spPr>
          <a:xfrm>
            <a:off x="4073827" y="288966"/>
            <a:ext cx="4139328" cy="3640974"/>
          </a:xfrm>
          <a:prstGeom prst="rect">
            <a:avLst/>
          </a:prstGeom>
        </p:spPr>
      </p:pic>
      <p:sp>
        <p:nvSpPr>
          <p:cNvPr id="13" name="Content Placeholder 12">
            <a:extLst>
              <a:ext uri="{FF2B5EF4-FFF2-40B4-BE49-F238E27FC236}">
                <a16:creationId xmlns:a16="http://schemas.microsoft.com/office/drawing/2014/main" id="{E435FD72-25D9-4578-B07B-DAD711D38078}"/>
              </a:ext>
            </a:extLst>
          </p:cNvPr>
          <p:cNvSpPr>
            <a:spLocks noGrp="1"/>
          </p:cNvSpPr>
          <p:nvPr>
            <p:ph idx="1"/>
          </p:nvPr>
        </p:nvSpPr>
        <p:spPr>
          <a:xfrm>
            <a:off x="4078504" y="4363535"/>
            <a:ext cx="7917694" cy="2208561"/>
          </a:xfrm>
        </p:spPr>
        <p:txBody>
          <a:bodyPr anchor="ctr">
            <a:normAutofit/>
          </a:bodyPr>
          <a:lstStyle/>
          <a:p>
            <a:pPr marL="0" indent="0">
              <a:buNone/>
            </a:pPr>
            <a:r>
              <a:rPr lang="ja-JP" altLang="en-US" sz="1800" dirty="0"/>
              <a:t>　このコロナ禍ということもあり、現在の休憩所では手狭かと考え外部に休憩所を設置しました。</a:t>
            </a:r>
            <a:endParaRPr lang="en-US" altLang="ja-JP" sz="1800" dirty="0"/>
          </a:p>
          <a:p>
            <a:pPr marL="0" indent="0">
              <a:buNone/>
            </a:pPr>
            <a:r>
              <a:rPr lang="ja-JP" altLang="en-US" sz="1800" dirty="0"/>
              <a:t>　しばらくは外部休憩所（臨時）として使用していきますが、将来的には利用者さんの自立支援のための活動の場へと転換していく構想です。けやき農園やけやき物販作業所　等💛</a:t>
            </a:r>
            <a:endParaRPr lang="en-US" altLang="ja-JP" sz="1800" dirty="0"/>
          </a:p>
          <a:p>
            <a:pPr marL="0" indent="0">
              <a:buNone/>
            </a:pPr>
            <a:r>
              <a:rPr lang="ja-JP" altLang="en-US" sz="1800" dirty="0"/>
              <a:t>　気軽に使ってもらって、今後どう活用できるかイメージしながらご休憩ください</a:t>
            </a:r>
            <a:r>
              <a:rPr lang="en-US" altLang="ja-JP" sz="1800" dirty="0"/>
              <a:t>(^^</a:t>
            </a:r>
            <a:r>
              <a:rPr lang="ja-JP" altLang="en-US" sz="1800" dirty="0"/>
              <a:t>ゞ</a:t>
            </a:r>
            <a:endParaRPr lang="en-US" sz="1800" dirty="0"/>
          </a:p>
          <a:p>
            <a:pPr marL="0" indent="0">
              <a:buNone/>
            </a:pPr>
            <a:endParaRPr lang="en-US" sz="1800" dirty="0"/>
          </a:p>
        </p:txBody>
      </p:sp>
      <p:sp>
        <p:nvSpPr>
          <p:cNvPr id="21" name="テキスト ボックス 20">
            <a:extLst>
              <a:ext uri="{FF2B5EF4-FFF2-40B4-BE49-F238E27FC236}">
                <a16:creationId xmlns:a16="http://schemas.microsoft.com/office/drawing/2014/main" id="{DF253CF8-324F-4AAE-A00B-3F8A455D1F8E}"/>
              </a:ext>
            </a:extLst>
          </p:cNvPr>
          <p:cNvSpPr txBox="1"/>
          <p:nvPr/>
        </p:nvSpPr>
        <p:spPr>
          <a:xfrm>
            <a:off x="8957898" y="141060"/>
            <a:ext cx="3329082" cy="584775"/>
          </a:xfrm>
          <a:prstGeom prst="rect">
            <a:avLst/>
          </a:prstGeom>
          <a:noFill/>
        </p:spPr>
        <p:txBody>
          <a:bodyPr wrap="square">
            <a:spAutoFit/>
          </a:bodyPr>
          <a:lstStyle/>
          <a:p>
            <a:r>
              <a:rPr lang="ja-JP" altLang="en-US" sz="18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令和</a:t>
            </a:r>
            <a:r>
              <a:rPr lang="en-US" altLang="ja-JP" sz="1400" b="1" dirty="0">
                <a:latin typeface="Meiryo UI" panose="020B0604030504040204" pitchFamily="50" charset="-128"/>
                <a:ea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rPr>
              <a:t>年　２月１０日</a:t>
            </a:r>
            <a:endParaRPr lang="en-US" altLang="ja-JP" sz="18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有限会社宗明会　代表取締役　山田聡　</a:t>
            </a:r>
            <a:endParaRPr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700BB69-7219-4BCA-8024-C8E946061FDA}"/>
              </a:ext>
            </a:extLst>
          </p:cNvPr>
          <p:cNvSpPr txBox="1"/>
          <p:nvPr/>
        </p:nvSpPr>
        <p:spPr>
          <a:xfrm>
            <a:off x="8308135" y="870318"/>
            <a:ext cx="3780611" cy="3385542"/>
          </a:xfrm>
          <a:prstGeom prst="rect">
            <a:avLst/>
          </a:prstGeom>
          <a:noFill/>
        </p:spPr>
        <p:txBody>
          <a:bodyPr wrap="square" rtlCol="0">
            <a:spAutoFit/>
          </a:bodyPr>
          <a:lstStyle/>
          <a:p>
            <a:pPr algn="ctr"/>
            <a:r>
              <a:rPr kumimoji="1" lang="ja-JP" altLang="en-US" dirty="0"/>
              <a:t>★　</a:t>
            </a:r>
            <a:r>
              <a:rPr kumimoji="1" lang="ja-JP" altLang="en-US" b="1" dirty="0"/>
              <a:t>使用上の注意　</a:t>
            </a:r>
            <a:r>
              <a:rPr kumimoji="1" lang="ja-JP" altLang="en-US" dirty="0"/>
              <a:t>★</a:t>
            </a:r>
            <a:endParaRPr kumimoji="1" lang="en-US" altLang="ja-JP" dirty="0"/>
          </a:p>
          <a:p>
            <a:pPr algn="ctr"/>
            <a:endParaRPr kumimoji="1" lang="en-US" altLang="ja-JP" dirty="0"/>
          </a:p>
          <a:p>
            <a:r>
              <a:rPr lang="ja-JP" altLang="en-US" sz="1600" dirty="0"/>
              <a:t>①使用後は、軽く掃除お願いします。</a:t>
            </a:r>
            <a:endParaRPr lang="en-US" altLang="ja-JP" sz="1600" dirty="0"/>
          </a:p>
          <a:p>
            <a:r>
              <a:rPr lang="ja-JP" altLang="en-US" sz="1600" dirty="0"/>
              <a:t>②鍵は、けやき事務スペースのキー</a:t>
            </a:r>
            <a:endParaRPr lang="en-US" altLang="ja-JP" sz="1600" dirty="0"/>
          </a:p>
          <a:p>
            <a:r>
              <a:rPr lang="ja-JP" altLang="en-US" sz="1600" dirty="0"/>
              <a:t>　ボックス（下段）。</a:t>
            </a:r>
            <a:endParaRPr lang="en-US" altLang="ja-JP" sz="1600" dirty="0"/>
          </a:p>
          <a:p>
            <a:r>
              <a:rPr lang="ja-JP" altLang="en-US" sz="1600" dirty="0"/>
              <a:t>　使用後は必ずキーボックスへ戻す。</a:t>
            </a:r>
            <a:endParaRPr lang="en-US" altLang="ja-JP" sz="1600" dirty="0"/>
          </a:p>
          <a:p>
            <a:r>
              <a:rPr lang="ja-JP" altLang="en-US" sz="1600" dirty="0"/>
              <a:t>③暖房、冷房ガッツリ効きます！</a:t>
            </a:r>
            <a:endParaRPr lang="en-US" altLang="ja-JP" sz="1600" dirty="0"/>
          </a:p>
          <a:p>
            <a:r>
              <a:rPr lang="ja-JP" altLang="en-US" sz="1600" dirty="0"/>
              <a:t>　電気の始末をお願いします。</a:t>
            </a:r>
            <a:endParaRPr lang="en-US" altLang="ja-JP" sz="1600" dirty="0"/>
          </a:p>
          <a:p>
            <a:r>
              <a:rPr lang="ja-JP" altLang="en-US" sz="1600" dirty="0"/>
              <a:t>④</a:t>
            </a:r>
            <a:r>
              <a:rPr lang="en-US" altLang="ja-JP" sz="1600" dirty="0"/>
              <a:t>SDG</a:t>
            </a:r>
            <a:r>
              <a:rPr lang="ja-JP" altLang="en-US" sz="1600" dirty="0"/>
              <a:t>ｓの観点から節電も心がけま</a:t>
            </a:r>
            <a:endParaRPr lang="en-US" altLang="ja-JP" sz="1600" dirty="0"/>
          </a:p>
          <a:p>
            <a:r>
              <a:rPr lang="ja-JP" altLang="en-US" sz="1600" dirty="0"/>
              <a:t>　しょう。</a:t>
            </a:r>
            <a:endParaRPr lang="en-US" altLang="ja-JP" sz="1600" dirty="0"/>
          </a:p>
          <a:p>
            <a:r>
              <a:rPr lang="ja-JP" altLang="en-US" sz="1600" dirty="0"/>
              <a:t>　</a:t>
            </a:r>
            <a:endParaRPr lang="en-US" altLang="ja-JP" sz="1600" dirty="0"/>
          </a:p>
          <a:p>
            <a:r>
              <a:rPr lang="ja-JP" altLang="en-US" sz="1600" b="1" dirty="0">
                <a:solidFill>
                  <a:schemeClr val="accent2">
                    <a:lumMod val="75000"/>
                  </a:schemeClr>
                </a:solidFill>
              </a:rPr>
              <a:t>皆できれいに気持ちよく使っていこう</a:t>
            </a:r>
            <a:endParaRPr lang="en-US" altLang="ja-JP" sz="1600" b="1" dirty="0">
              <a:solidFill>
                <a:schemeClr val="accent2">
                  <a:lumMod val="75000"/>
                </a:schemeClr>
              </a:solidFill>
            </a:endParaRPr>
          </a:p>
          <a:p>
            <a:endParaRPr lang="en-US" altLang="ja-JP" dirty="0"/>
          </a:p>
        </p:txBody>
      </p:sp>
      <p:sp>
        <p:nvSpPr>
          <p:cNvPr id="12" name="テキスト ボックス 11">
            <a:extLst>
              <a:ext uri="{FF2B5EF4-FFF2-40B4-BE49-F238E27FC236}">
                <a16:creationId xmlns:a16="http://schemas.microsoft.com/office/drawing/2014/main" id="{CB0EC6D3-7328-4E14-B2E4-F498AA98B088}"/>
              </a:ext>
            </a:extLst>
          </p:cNvPr>
          <p:cNvSpPr txBox="1"/>
          <p:nvPr/>
        </p:nvSpPr>
        <p:spPr>
          <a:xfrm>
            <a:off x="1034721" y="5886394"/>
            <a:ext cx="2101302" cy="830997"/>
          </a:xfrm>
          <a:prstGeom prst="rect">
            <a:avLst/>
          </a:prstGeom>
          <a:noFill/>
        </p:spPr>
        <p:txBody>
          <a:bodyPr wrap="square" rtlCol="0">
            <a:spAutoFit/>
          </a:bodyPr>
          <a:lstStyle/>
          <a:p>
            <a:r>
              <a:rPr kumimoji="1" lang="ja-JP" altLang="en-US" sz="4800" b="1" dirty="0">
                <a:solidFill>
                  <a:srgbClr val="FF0000"/>
                </a:solidFill>
              </a:rPr>
              <a:t>回　覧</a:t>
            </a:r>
          </a:p>
        </p:txBody>
      </p:sp>
    </p:spTree>
    <p:extLst>
      <p:ext uri="{BB962C8B-B14F-4D97-AF65-F5344CB8AC3E}">
        <p14:creationId xmlns:p14="http://schemas.microsoft.com/office/powerpoint/2010/main" val="23623971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191</Words>
  <Application>Microsoft Office PowerPoint</Application>
  <PresentationFormat>ワイド画面</PresentationFormat>
  <Paragraphs>19</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游ゴシック</vt:lpstr>
      <vt:lpstr>游ゴシック Light</vt:lpstr>
      <vt:lpstr>Arial</vt:lpstr>
      <vt:lpstr>Office テーマ</vt:lpstr>
      <vt:lpstr>　～けやき～　 外部休憩所設置！！ 　のお知らせ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～けやき～　 外部休憩所設置！！ 　のお知らせ</dc:title>
  <dc:creator>山田 聡 宗明会</dc:creator>
  <cp:lastModifiedBy>山田 聡 宗明会</cp:lastModifiedBy>
  <cp:revision>1</cp:revision>
  <dcterms:created xsi:type="dcterms:W3CDTF">2022-02-10T08:12:00Z</dcterms:created>
  <dcterms:modified xsi:type="dcterms:W3CDTF">2022-02-10T08:14:24Z</dcterms:modified>
</cp:coreProperties>
</file>